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F712-9F4A-4AC9-8199-22561FE75FD2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CA814-F5F8-4908-95E6-E6EB9C83D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F712-9F4A-4AC9-8199-22561FE75FD2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CA814-F5F8-4908-95E6-E6EB9C83D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F712-9F4A-4AC9-8199-22561FE75FD2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CA814-F5F8-4908-95E6-E6EB9C83D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F712-9F4A-4AC9-8199-22561FE75FD2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CA814-F5F8-4908-95E6-E6EB9C83D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F712-9F4A-4AC9-8199-22561FE75FD2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CA814-F5F8-4908-95E6-E6EB9C83D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F712-9F4A-4AC9-8199-22561FE75FD2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CA814-F5F8-4908-95E6-E6EB9C83D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F712-9F4A-4AC9-8199-22561FE75FD2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CA814-F5F8-4908-95E6-E6EB9C83D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F712-9F4A-4AC9-8199-22561FE75FD2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CA814-F5F8-4908-95E6-E6EB9C83D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F712-9F4A-4AC9-8199-22561FE75FD2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CA814-F5F8-4908-95E6-E6EB9C83D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F712-9F4A-4AC9-8199-22561FE75FD2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CA814-F5F8-4908-95E6-E6EB9C83D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F712-9F4A-4AC9-8199-22561FE75FD2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CA814-F5F8-4908-95E6-E6EB9C83D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6F712-9F4A-4AC9-8199-22561FE75FD2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CA814-F5F8-4908-95E6-E6EB9C83D3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com/url?sa=i&amp;rct=j&amp;q=&amp;esrc=s&amp;source=images&amp;cd=&amp;cad=rja&amp;uact=8&amp;ved=0CAcQjRxqFQoTCO6fwN_v5ccCFYZoPgodLRsD8w&amp;url=http%3A%2F%2Fwww.upa.pdx.edu%2FIMS%2Fcurrentprojects%2FTAHv3%2FMap_Resources.html&amp;psig=AFQjCNFr_Rv9D7lg7l2u7AdZOL-lE4q-jw&amp;ust=1441747868598237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upa.pdx.edu/IMS/currentprojects/TAHv3/Content/Maps/thirteen_colonies_1775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Michele</dc:creator>
  <cp:lastModifiedBy>Michele</cp:lastModifiedBy>
  <cp:revision>1</cp:revision>
  <dcterms:created xsi:type="dcterms:W3CDTF">2015-09-07T21:32:32Z</dcterms:created>
  <dcterms:modified xsi:type="dcterms:W3CDTF">2015-09-07T21:33:24Z</dcterms:modified>
</cp:coreProperties>
</file>